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9" autoAdjust="0"/>
    <p:restoredTop sz="96921"/>
  </p:normalViewPr>
  <p:slideViewPr>
    <p:cSldViewPr snapToGrid="0">
      <p:cViewPr>
        <p:scale>
          <a:sx n="95" d="100"/>
          <a:sy n="95" d="100"/>
        </p:scale>
        <p:origin x="2696" y="13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27/08/25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15967" y="2432463"/>
            <a:ext cx="8092639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15965" y="4840146"/>
            <a:ext cx="809264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ED538346-6DB5-81E2-6BFD-99FAC60357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7" y="254000"/>
            <a:ext cx="3225600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">
            <a:extLst>
              <a:ext uri="{FF2B5EF4-FFF2-40B4-BE49-F238E27FC236}">
                <a16:creationId xmlns:a16="http://schemas.microsoft.com/office/drawing/2014/main" id="{88EBC370-924E-3664-1913-A5F7DD60CA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8" y="4713096"/>
            <a:ext cx="3225600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29AB6EB-A0DE-E5CE-7825-AC1B8CBDA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7" y="2404885"/>
            <a:ext cx="3225600" cy="2150732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D5F0214-29F4-61D1-0744-1FD5D624BD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62" y="401992"/>
            <a:ext cx="3270252" cy="1564271"/>
          </a:xfrm>
          <a:prstGeom prst="rect">
            <a:avLst/>
          </a:prstGeom>
        </p:spPr>
      </p:pic>
      <p:pic>
        <p:nvPicPr>
          <p:cNvPr id="1032" name="Picture 8" descr="logo">
            <a:extLst>
              <a:ext uri="{FF2B5EF4-FFF2-40B4-BE49-F238E27FC236}">
                <a16:creationId xmlns:a16="http://schemas.microsoft.com/office/drawing/2014/main" id="{5D1BD02F-0799-2E41-222E-EE60D30140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31" y="401992"/>
            <a:ext cx="1157307" cy="159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451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FACD293-4F12-F2F9-92AD-3E25F8B522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770" y="6356350"/>
            <a:ext cx="1028029" cy="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7;p8">
            <a:extLst>
              <a:ext uri="{FF2B5EF4-FFF2-40B4-BE49-F238E27FC236}">
                <a16:creationId xmlns:a16="http://schemas.microsoft.com/office/drawing/2014/main" id="{49CEB974-031F-4D99-6B75-2246A1367A6C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7;p8">
            <a:extLst>
              <a:ext uri="{FF2B5EF4-FFF2-40B4-BE49-F238E27FC236}">
                <a16:creationId xmlns:a16="http://schemas.microsoft.com/office/drawing/2014/main" id="{554502A4-55E9-E40B-C2CE-DD587FCDDC1D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43114" y="3948113"/>
            <a:ext cx="767101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743114" y="3251189"/>
            <a:ext cx="767101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B872C111-B65E-BE1F-A229-BC8594F2B43E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2" descr="Image">
            <a:extLst>
              <a:ext uri="{FF2B5EF4-FFF2-40B4-BE49-F238E27FC236}">
                <a16:creationId xmlns:a16="http://schemas.microsoft.com/office/drawing/2014/main" id="{B9F1E451-8949-290B-D088-3640894BAE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7" y="254000"/>
            <a:ext cx="3225600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">
            <a:extLst>
              <a:ext uri="{FF2B5EF4-FFF2-40B4-BE49-F238E27FC236}">
                <a16:creationId xmlns:a16="http://schemas.microsoft.com/office/drawing/2014/main" id="{8E0108FA-16F2-FB79-5FF8-4B0E14E36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8" y="4713096"/>
            <a:ext cx="3225600" cy="2016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483C23FD-40AA-4DBD-1241-108CF9CB9B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7" y="2404885"/>
            <a:ext cx="3225600" cy="2150732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F70CE8D-B734-855A-B599-DC04F9D0E9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62" y="401992"/>
            <a:ext cx="3270252" cy="1564271"/>
          </a:xfrm>
          <a:prstGeom prst="rect">
            <a:avLst/>
          </a:prstGeom>
        </p:spPr>
      </p:pic>
      <p:pic>
        <p:nvPicPr>
          <p:cNvPr id="20" name="Picture 8" descr="logo">
            <a:extLst>
              <a:ext uri="{FF2B5EF4-FFF2-40B4-BE49-F238E27FC236}">
                <a16:creationId xmlns:a16="http://schemas.microsoft.com/office/drawing/2014/main" id="{B4185CE5-BBF4-A9AD-87EF-3DDECB2FDB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31" y="401992"/>
            <a:ext cx="1157307" cy="159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 Light</vt:lpstr>
      <vt:lpstr>Arial</vt:lpstr>
      <vt:lpstr>Calibri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32</cp:revision>
  <dcterms:created xsi:type="dcterms:W3CDTF">2020-05-11T20:02:37Z</dcterms:created>
  <dcterms:modified xsi:type="dcterms:W3CDTF">2025-08-27T07:57:59Z</dcterms:modified>
</cp:coreProperties>
</file>